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1485B91-40B7-4106-A8D1-4B50831C2F5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5F14BA-CCAB-46FE-9A2F-65E48D932E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5B91-40B7-4106-A8D1-4B50831C2F5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14BA-CCAB-46FE-9A2F-65E48D932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5B91-40B7-4106-A8D1-4B50831C2F5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14BA-CCAB-46FE-9A2F-65E48D932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485B91-40B7-4106-A8D1-4B50831C2F5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5F14BA-CCAB-46FE-9A2F-65E48D932E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1485B91-40B7-4106-A8D1-4B50831C2F5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5F14BA-CCAB-46FE-9A2F-65E48D932E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5B91-40B7-4106-A8D1-4B50831C2F5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14BA-CCAB-46FE-9A2F-65E48D932E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5B91-40B7-4106-A8D1-4B50831C2F5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14BA-CCAB-46FE-9A2F-65E48D932E0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485B91-40B7-4106-A8D1-4B50831C2F5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5F14BA-CCAB-46FE-9A2F-65E48D932E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5B91-40B7-4106-A8D1-4B50831C2F5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14BA-CCAB-46FE-9A2F-65E48D932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485B91-40B7-4106-A8D1-4B50831C2F5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5F14BA-CCAB-46FE-9A2F-65E48D932E0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485B91-40B7-4106-A8D1-4B50831C2F5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5F14BA-CCAB-46FE-9A2F-65E48D932E0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485B91-40B7-4106-A8D1-4B50831C2F5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5F14BA-CCAB-46FE-9A2F-65E48D932E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714356"/>
            <a:ext cx="6072230" cy="285752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Предметная неделя начальных классов «Марафон Знаний»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6429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«Весёлые старты»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Школа\Рабочий стол\Веселые стар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«День Здоровья»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Школа\Рабочий стол\Д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00108"/>
            <a:ext cx="9144000" cy="5857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День математики. «Умники и Умницы»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Школа\Рабочий стол\День Математики Умники и умни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Конкурс чтецов «Моя Земля»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Школа\Рабочий стол\Конкурс чтецов Моря зем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Победители недели начальных классов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C:\Documents and Settings\Школа\Рабочий стол\2 победители предметной недели нач класс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8929718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615262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Победители недели начальных классов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C:\Documents and Settings\Школа\Рабочий стол\2 победители предметной недели нач класс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</TotalTime>
  <Words>38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Предметная неделя начальных классов «Марафон Знаний»</vt:lpstr>
      <vt:lpstr>«Весёлые старты»</vt:lpstr>
      <vt:lpstr>«День Здоровья»</vt:lpstr>
      <vt:lpstr>День математики. «Умники и Умницы»</vt:lpstr>
      <vt:lpstr>Конкурс чтецов «Моя Земля»</vt:lpstr>
      <vt:lpstr>Победители недели начальных классов</vt:lpstr>
      <vt:lpstr>Победители недели начальных классов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Предметная неделя начальных классов «Марафон Знаний»</dc:title>
  <dc:creator>Школа</dc:creator>
  <cp:lastModifiedBy>Школа</cp:lastModifiedBy>
  <cp:revision>2</cp:revision>
  <dcterms:created xsi:type="dcterms:W3CDTF">2016-02-29T05:57:42Z</dcterms:created>
  <dcterms:modified xsi:type="dcterms:W3CDTF">2016-02-29T06:10:49Z</dcterms:modified>
</cp:coreProperties>
</file>